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25700"/>
  <p:notesSz cx="9926638" cy="14352588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21D"/>
    <a:srgbClr val="FED63E"/>
    <a:srgbClr val="FFD530"/>
    <a:srgbClr val="144E8B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C90AEB-B39B-46DF-AA58-74E25D73B84D}" v="7" dt="2025-03-21T07:22:49.60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117"/>
    <p:restoredTop sz="94795"/>
  </p:normalViewPr>
  <p:slideViewPr>
    <p:cSldViewPr>
      <p:cViewPr varScale="1">
        <p:scale>
          <a:sx n="46" d="100"/>
          <a:sy n="46" d="100"/>
        </p:scale>
        <p:origin x="1656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Σταυρούλα Δασκαρόλη" userId="be2539de-cebb-458c-ad3d-f46e0b4d77a5" providerId="ADAL" clId="{2BC90AEB-B39B-46DF-AA58-74E25D73B84D}"/>
    <pc:docChg chg="undo redo custSel modSld">
      <pc:chgData name="Σταυρούλα Δασκαρόλη" userId="be2539de-cebb-458c-ad3d-f46e0b4d77a5" providerId="ADAL" clId="{2BC90AEB-B39B-46DF-AA58-74E25D73B84D}" dt="2025-03-21T08:18:21.099" v="265" actId="1076"/>
      <pc:docMkLst>
        <pc:docMk/>
      </pc:docMkLst>
      <pc:sldChg chg="addSp delSp modSp mod">
        <pc:chgData name="Σταυρούλα Δασκαρόλη" userId="be2539de-cebb-458c-ad3d-f46e0b4d77a5" providerId="ADAL" clId="{2BC90AEB-B39B-46DF-AA58-74E25D73B84D}" dt="2025-03-21T08:18:21.099" v="265" actId="1076"/>
        <pc:sldMkLst>
          <pc:docMk/>
          <pc:sldMk cId="0" sldId="256"/>
        </pc:sldMkLst>
        <pc:spChg chg="mod">
          <ac:chgData name="Σταυρούλα Δασκαρόλη" userId="be2539de-cebb-458c-ad3d-f46e0b4d77a5" providerId="ADAL" clId="{2BC90AEB-B39B-46DF-AA58-74E25D73B84D}" dt="2025-03-21T07:23:48.308" v="106" actId="1037"/>
          <ac:spMkLst>
            <pc:docMk/>
            <pc:sldMk cId="0" sldId="256"/>
            <ac:spMk id="2" creationId="{00000000-0000-0000-0000-000000000000}"/>
          </ac:spMkLst>
        </pc:spChg>
        <pc:spChg chg="add del mod">
          <ac:chgData name="Σταυρούλα Δασκαρόλη" userId="be2539de-cebb-458c-ad3d-f46e0b4d77a5" providerId="ADAL" clId="{2BC90AEB-B39B-46DF-AA58-74E25D73B84D}" dt="2025-03-21T07:42:15.849" v="147"/>
          <ac:spMkLst>
            <pc:docMk/>
            <pc:sldMk cId="0" sldId="256"/>
            <ac:spMk id="3" creationId="{EF2D0EE0-92CB-0AEA-9345-E4FE8AE99F85}"/>
          </ac:spMkLst>
        </pc:spChg>
        <pc:spChg chg="add mod">
          <ac:chgData name="Σταυρούλα Δασκαρόλη" userId="be2539de-cebb-458c-ad3d-f46e0b4d77a5" providerId="ADAL" clId="{2BC90AEB-B39B-46DF-AA58-74E25D73B84D}" dt="2025-03-21T08:18:21.099" v="265" actId="1076"/>
          <ac:spMkLst>
            <pc:docMk/>
            <pc:sldMk cId="0" sldId="256"/>
            <ac:spMk id="11" creationId="{21315282-AB84-B30B-B425-707F1CA60A2E}"/>
          </ac:spMkLst>
        </pc:spChg>
        <pc:spChg chg="mod">
          <ac:chgData name="Σταυρούλα Δασκαρόλη" userId="be2539de-cebb-458c-ad3d-f46e0b4d77a5" providerId="ADAL" clId="{2BC90AEB-B39B-46DF-AA58-74E25D73B84D}" dt="2025-03-21T07:23:53.652" v="108" actId="1037"/>
          <ac:spMkLst>
            <pc:docMk/>
            <pc:sldMk cId="0" sldId="256"/>
            <ac:spMk id="12" creationId="{3F447A5F-2965-1973-B826-93DE34A8977D}"/>
          </ac:spMkLst>
        </pc:spChg>
        <pc:spChg chg="mod">
          <ac:chgData name="Σταυρούλα Δασκαρόλη" userId="be2539de-cebb-458c-ad3d-f46e0b4d77a5" providerId="ADAL" clId="{2BC90AEB-B39B-46DF-AA58-74E25D73B84D}" dt="2025-03-21T07:38:45.866" v="116" actId="255"/>
          <ac:spMkLst>
            <pc:docMk/>
            <pc:sldMk cId="0" sldId="256"/>
            <ac:spMk id="13" creationId="{BB270606-64E7-22D3-6E20-B3B69C9689FB}"/>
          </ac:spMkLst>
        </pc:spChg>
        <pc:spChg chg="mod">
          <ac:chgData name="Σταυρούλα Δασκαρόλη" userId="be2539de-cebb-458c-ad3d-f46e0b4d77a5" providerId="ADAL" clId="{2BC90AEB-B39B-46DF-AA58-74E25D73B84D}" dt="2025-03-21T08:07:06.869" v="264" actId="1076"/>
          <ac:spMkLst>
            <pc:docMk/>
            <pc:sldMk cId="0" sldId="256"/>
            <ac:spMk id="14" creationId="{8E014132-995B-E941-1A56-8F3D72D9C489}"/>
          </ac:spMkLst>
        </pc:spChg>
        <pc:spChg chg="add del mod">
          <ac:chgData name="Σταυρούλα Δασκαρόλη" userId="be2539de-cebb-458c-ad3d-f46e0b4d77a5" providerId="ADAL" clId="{2BC90AEB-B39B-46DF-AA58-74E25D73B84D}" dt="2025-03-21T07:22:50.460" v="90" actId="478"/>
          <ac:spMkLst>
            <pc:docMk/>
            <pc:sldMk cId="0" sldId="256"/>
            <ac:spMk id="18" creationId="{E9978CC5-C41E-E031-078A-CE2C9D74E144}"/>
          </ac:spMkLst>
        </pc:spChg>
        <pc:spChg chg="mod">
          <ac:chgData name="Σταυρούλα Δασκαρόλη" userId="be2539de-cebb-458c-ad3d-f46e0b4d77a5" providerId="ADAL" clId="{2BC90AEB-B39B-46DF-AA58-74E25D73B84D}" dt="2025-03-21T07:22:52.623" v="101" actId="1035"/>
          <ac:spMkLst>
            <pc:docMk/>
            <pc:sldMk cId="0" sldId="256"/>
            <ac:spMk id="32" creationId="{00000000-0000-0000-0000-000000000000}"/>
          </ac:spMkLst>
        </pc:spChg>
        <pc:spChg chg="mod">
          <ac:chgData name="Σταυρούλα Δασκαρόλη" userId="be2539de-cebb-458c-ad3d-f46e0b4d77a5" providerId="ADAL" clId="{2BC90AEB-B39B-46DF-AA58-74E25D73B84D}" dt="2025-03-21T08:06:56.719" v="263" actId="20577"/>
          <ac:spMkLst>
            <pc:docMk/>
            <pc:sldMk cId="0" sldId="256"/>
            <ac:spMk id="33" creationId="{00000000-0000-0000-0000-000000000000}"/>
          </ac:spMkLst>
        </pc:spChg>
        <pc:picChg chg="mod">
          <ac:chgData name="Σταυρούλα Δασκαρόλη" userId="be2539de-cebb-458c-ad3d-f46e0b4d77a5" providerId="ADAL" clId="{2BC90AEB-B39B-46DF-AA58-74E25D73B84D}" dt="2025-03-21T07:22:52.834" v="102" actId="1076"/>
          <ac:picMkLst>
            <pc:docMk/>
            <pc:sldMk cId="0" sldId="256"/>
            <ac:picMk id="5" creationId="{E62F30D0-4175-DFA7-D2AD-D2BA593D4963}"/>
          </ac:picMkLst>
        </pc:picChg>
        <pc:picChg chg="mod">
          <ac:chgData name="Σταυρούλα Δασκαρόλη" userId="be2539de-cebb-458c-ad3d-f46e0b4d77a5" providerId="ADAL" clId="{2BC90AEB-B39B-46DF-AA58-74E25D73B84D}" dt="2025-03-21T07:37:15.093" v="110" actId="1440"/>
          <ac:picMkLst>
            <pc:docMk/>
            <pc:sldMk cId="0" sldId="256"/>
            <ac:picMk id="6" creationId="{6EBAE2A8-7B30-8827-1E7A-337FB12A8710}"/>
          </ac:picMkLst>
        </pc:picChg>
        <pc:picChg chg="add del mod">
          <ac:chgData name="Σταυρούλα Δασκαρόλη" userId="be2539de-cebb-458c-ad3d-f46e0b4d77a5" providerId="ADAL" clId="{2BC90AEB-B39B-46DF-AA58-74E25D73B84D}" dt="2025-03-21T07:42:12.593" v="143" actId="931"/>
          <ac:picMkLst>
            <pc:docMk/>
            <pc:sldMk cId="0" sldId="256"/>
            <ac:picMk id="7" creationId="{579244A9-289C-743F-5FEA-92DBC9AA8C40}"/>
          </ac:picMkLst>
        </pc:picChg>
        <pc:picChg chg="add del mod">
          <ac:chgData name="Σταυρούλα Δασκαρόλη" userId="be2539de-cebb-458c-ad3d-f46e0b4d77a5" providerId="ADAL" clId="{2BC90AEB-B39B-46DF-AA58-74E25D73B84D}" dt="2025-03-21T07:08:45.476" v="18" actId="478"/>
          <ac:picMkLst>
            <pc:docMk/>
            <pc:sldMk cId="0" sldId="256"/>
            <ac:picMk id="16" creationId="{C748F7B5-70E7-9E23-ACF3-A72F1797BB97}"/>
          </ac:picMkLst>
        </pc:picChg>
        <pc:picChg chg="add del mod">
          <ac:chgData name="Σταυρούλα Δασκαρόλη" userId="be2539de-cebb-458c-ad3d-f46e0b4d77a5" providerId="ADAL" clId="{2BC90AEB-B39B-46DF-AA58-74E25D73B84D}" dt="2025-03-21T07:10:01.218" v="23" actId="478"/>
          <ac:picMkLst>
            <pc:docMk/>
            <pc:sldMk cId="0" sldId="256"/>
            <ac:picMk id="17" creationId="{000EBA40-6E72-A655-4C48-9D2897C7402A}"/>
          </ac:picMkLst>
        </pc:picChg>
        <pc:picChg chg="mod">
          <ac:chgData name="Σταυρούλα Δασκαρόλη" userId="be2539de-cebb-458c-ad3d-f46e0b4d77a5" providerId="ADAL" clId="{2BC90AEB-B39B-46DF-AA58-74E25D73B84D}" dt="2025-03-21T06:51:25.050" v="2" actId="1038"/>
          <ac:picMkLst>
            <pc:docMk/>
            <pc:sldMk cId="0" sldId="256"/>
            <ac:picMk id="48" creationId="{A883CA06-3D58-BF5E-94A3-1C1A3A549E7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-24"/>
            <a:ext cx="10692130" cy="15120619"/>
          </a:xfrm>
          <a:custGeom>
            <a:avLst/>
            <a:gdLst/>
            <a:ahLst/>
            <a:cxnLst/>
            <a:rect l="l" t="t" r="r" b="b"/>
            <a:pathLst>
              <a:path w="10692130" h="15120619">
                <a:moveTo>
                  <a:pt x="10692003" y="0"/>
                </a:moveTo>
                <a:lnTo>
                  <a:pt x="0" y="0"/>
                </a:lnTo>
                <a:lnTo>
                  <a:pt x="0" y="15120010"/>
                </a:lnTo>
                <a:lnTo>
                  <a:pt x="10692003" y="15120010"/>
                </a:lnTo>
                <a:lnTo>
                  <a:pt x="10692003" y="0"/>
                </a:lnTo>
                <a:close/>
              </a:path>
            </a:pathLst>
          </a:custGeom>
          <a:solidFill>
            <a:srgbClr val="144E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3145" y="969014"/>
            <a:ext cx="7970520" cy="2531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8">
            <a:extLst>
              <a:ext uri="{FF2B5EF4-FFF2-40B4-BE49-F238E27FC236}">
                <a16:creationId xmlns:a16="http://schemas.microsoft.com/office/drawing/2014/main" id="{E62F30D0-4175-DFA7-D2AD-D2BA593D4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438150"/>
            <a:ext cx="10693400" cy="15133449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6642100" y="8374829"/>
            <a:ext cx="3203434" cy="1251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Προϋπολογισμός Έργου: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…………………….. </a:t>
            </a:r>
            <a:r>
              <a:rPr lang="el-GR" sz="2000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€</a:t>
            </a:r>
            <a:endParaRPr lang="el-GR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ο συνολικός Π/Υ του έργου)</a:t>
            </a:r>
            <a:endParaRPr sz="14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643157" y="1075180"/>
            <a:ext cx="7056120" cy="31700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l-GR" sz="4200" i="0" dirty="0">
                <a:latin typeface="Century Gothic" panose="020B0502020202020204" pitchFamily="34" charset="0"/>
              </a:rPr>
              <a:t>Τ</a:t>
            </a:r>
            <a:r>
              <a:rPr lang="en-US" sz="4200" i="0" dirty="0">
                <a:latin typeface="Century Gothic" panose="020B0502020202020204" pitchFamily="34" charset="0"/>
              </a:rPr>
              <a:t>ί</a:t>
            </a:r>
            <a:r>
              <a:rPr lang="el-GR" sz="4200" i="0" dirty="0" err="1">
                <a:latin typeface="Century Gothic" panose="020B0502020202020204" pitchFamily="34" charset="0"/>
              </a:rPr>
              <a:t>τλος</a:t>
            </a:r>
            <a:r>
              <a:rPr lang="en-US" sz="4200" i="0" dirty="0">
                <a:latin typeface="Century Gothic" panose="020B0502020202020204" pitchFamily="34" charset="0"/>
              </a:rPr>
              <a:t> </a:t>
            </a:r>
            <a:r>
              <a:rPr lang="el-GR" sz="4200" i="0" dirty="0">
                <a:latin typeface="Century Gothic" panose="020B0502020202020204" pitchFamily="34" charset="0"/>
              </a:rPr>
              <a:t>Έργου</a:t>
            </a:r>
            <a:r>
              <a:rPr lang="en-US" sz="4200" i="0" dirty="0">
                <a:latin typeface="Century Gothic" panose="020B0502020202020204" pitchFamily="34" charset="0"/>
              </a:rPr>
              <a:t> ………………. ……………………………......  </a:t>
            </a:r>
            <a:br>
              <a:rPr lang="en-US" sz="4200" i="0" dirty="0">
                <a:latin typeface="Century Gothic" panose="020B0502020202020204" pitchFamily="34" charset="0"/>
              </a:rPr>
            </a:br>
            <a:br>
              <a:rPr lang="el-GR" sz="4200" i="0" dirty="0">
                <a:latin typeface="Century Gothic" panose="020B0502020202020204" pitchFamily="34" charset="0"/>
              </a:rPr>
            </a:br>
            <a:br>
              <a:rPr lang="en-US" sz="4000" i="0" dirty="0">
                <a:latin typeface="Century Gothic" panose="020B0502020202020204" pitchFamily="34" charset="0"/>
              </a:rPr>
            </a:br>
            <a:endParaRPr sz="4000" dirty="0">
              <a:latin typeface="Century Gothic"/>
              <a:cs typeface="Century Gothic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883CA06-3D58-BF5E-94A3-1C1A3A549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220" y="13746678"/>
            <a:ext cx="5931880" cy="657719"/>
          </a:xfrm>
          <a:prstGeom prst="rect">
            <a:avLst/>
          </a:prstGeom>
        </p:spPr>
      </p:pic>
      <p:sp>
        <p:nvSpPr>
          <p:cNvPr id="12" name="object 2">
            <a:extLst>
              <a:ext uri="{FF2B5EF4-FFF2-40B4-BE49-F238E27FC236}">
                <a16:creationId xmlns:a16="http://schemas.microsoft.com/office/drawing/2014/main" id="{3F447A5F-2965-1973-B826-93DE34A8977D}"/>
              </a:ext>
            </a:extLst>
          </p:cNvPr>
          <p:cNvSpPr txBox="1"/>
          <p:nvPr/>
        </p:nvSpPr>
        <p:spPr>
          <a:xfrm>
            <a:off x="6642100" y="9917356"/>
            <a:ext cx="2889001" cy="15594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Χρηματοδότηση ΕΕ</a:t>
            </a:r>
            <a:r>
              <a:rPr lang="en-US" sz="2000" dirty="0">
                <a:solidFill>
                  <a:srgbClr val="FFFFFF"/>
                </a:solidFill>
                <a:latin typeface="Century Gothic"/>
                <a:cs typeface="Century Gothic"/>
              </a:rPr>
              <a:t>: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n-US" sz="2000" dirty="0">
                <a:solidFill>
                  <a:srgbClr val="FFFFFF"/>
                </a:solidFill>
                <a:latin typeface="Century Gothic"/>
                <a:cs typeface="Century Gothic"/>
              </a:rPr>
              <a:t>…………………..</a:t>
            </a:r>
            <a:r>
              <a:rPr lang="el-GR" sz="2000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 €</a:t>
            </a:r>
            <a:endParaRPr lang="en-US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το ποσό ενίσχυσης από το Ταμείο Ανάκαμψης και Ανθεκτικότητας</a:t>
            </a:r>
            <a:r>
              <a:rPr lang="el-GR" sz="2000" b="1" i="1" dirty="0">
                <a:solidFill>
                  <a:srgbClr val="FFFFFF"/>
                </a:solidFill>
                <a:latin typeface="Century Gothic"/>
                <a:cs typeface="Century Gothic"/>
              </a:rPr>
              <a:t>)</a:t>
            </a:r>
            <a:endParaRPr sz="20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BB270606-64E7-22D3-6E20-B3B69C9689FB}"/>
              </a:ext>
            </a:extLst>
          </p:cNvPr>
          <p:cNvSpPr txBox="1"/>
          <p:nvPr/>
        </p:nvSpPr>
        <p:spPr>
          <a:xfrm>
            <a:off x="618983" y="6572250"/>
            <a:ext cx="4254389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Φορέας Υλοποίησης: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2000" b="1" dirty="0">
                <a:solidFill>
                  <a:srgbClr val="FFFFFF"/>
                </a:solidFill>
                <a:latin typeface="Century Gothic"/>
                <a:cs typeface="CenturyGothic-BoldItalic"/>
              </a:rPr>
              <a:t>Κοινωνία της Πληροφορίας Μ.Α.Ε.</a:t>
            </a:r>
            <a:endParaRPr lang="el-GR" sz="2000" b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14" name="object 33">
            <a:extLst>
              <a:ext uri="{FF2B5EF4-FFF2-40B4-BE49-F238E27FC236}">
                <a16:creationId xmlns:a16="http://schemas.microsoft.com/office/drawing/2014/main" id="{8E014132-995B-E941-1A56-8F3D72D9C489}"/>
              </a:ext>
            </a:extLst>
          </p:cNvPr>
          <p:cNvSpPr txBox="1">
            <a:spLocks/>
          </p:cNvSpPr>
          <p:nvPr/>
        </p:nvSpPr>
        <p:spPr>
          <a:xfrm>
            <a:off x="643157" y="2754159"/>
            <a:ext cx="6879861" cy="12772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>
              <a:spcBef>
                <a:spcPts val="600"/>
              </a:spcBef>
            </a:pPr>
            <a:r>
              <a:rPr lang="el-GR" sz="2600" b="0" i="0" dirty="0">
                <a:solidFill>
                  <a:srgbClr val="FFFFFF"/>
                </a:solidFill>
                <a:latin typeface="Century Gothic"/>
                <a:cs typeface="Century Gothic"/>
              </a:rPr>
              <a:t>Σύντομη Περιγραφή Έργου (προαιρετικά)</a:t>
            </a:r>
          </a:p>
          <a:p>
            <a:pPr>
              <a:spcBef>
                <a:spcPts val="600"/>
              </a:spcBef>
            </a:pPr>
            <a:r>
              <a:rPr lang="el-GR" sz="2600" b="0" i="0" dirty="0">
                <a:solidFill>
                  <a:srgbClr val="FFFFFF"/>
                </a:solidFill>
                <a:latin typeface="Century Gothic"/>
                <a:cs typeface="Century Gothic"/>
              </a:rPr>
              <a:t>...........................................................................................................................................</a:t>
            </a:r>
            <a:r>
              <a:rPr lang="en-US" sz="2600" b="0" i="0" dirty="0">
                <a:solidFill>
                  <a:srgbClr val="FFFFFF"/>
                </a:solidFill>
                <a:latin typeface="Century Gothic"/>
                <a:cs typeface="Century Gothic"/>
              </a:rPr>
              <a:t>.........</a:t>
            </a:r>
            <a:endParaRPr lang="el-GR" sz="2600" dirty="0">
              <a:latin typeface="Century Gothic"/>
              <a:cs typeface="Century Goth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27065" y="9925050"/>
            <a:ext cx="4533319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Το έργο υλοποιήθηκε στο πλαίσιο του προγράμματος </a:t>
            </a:r>
            <a:r>
              <a:rPr lang="el-GR" sz="2000" b="1" dirty="0">
                <a:solidFill>
                  <a:srgbClr val="FFFFFF"/>
                </a:solidFill>
                <a:latin typeface="Century Gothic"/>
                <a:cs typeface="Century Gothic"/>
              </a:rPr>
              <a:t>«Ανάπτυξη Ψηφιακών Προϊόντων και Υπηρεσιών» </a:t>
            </a: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του Ταμείου Ανάκαμψης και Ανθεκτικότητας </a:t>
            </a:r>
            <a:endParaRPr sz="2000" dirty="0">
              <a:latin typeface="Century Gothic"/>
              <a:cs typeface="Century Gothic"/>
            </a:endParaRPr>
          </a:p>
        </p:txBody>
      </p:sp>
      <p:pic>
        <p:nvPicPr>
          <p:cNvPr id="6" name="Εικόνα 5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6EBAE2A8-7B30-8827-1E7A-337FB12A87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57" y="7791450"/>
            <a:ext cx="4311348" cy="1606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Εικόνα 7" descr="Εικόνα που περιέχει κείμενο, στιγμιότυπο οθόνης, γραμματοσειρά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7684D9AD-EEAD-7F46-0E11-B5DCC7CA45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00" y="12639943"/>
            <a:ext cx="4047988" cy="2865201"/>
          </a:xfrm>
          <a:prstGeom prst="rect">
            <a:avLst/>
          </a:prstGeom>
        </p:spPr>
      </p:pic>
      <p:sp>
        <p:nvSpPr>
          <p:cNvPr id="11" name="Oval 41">
            <a:extLst>
              <a:ext uri="{FF2B5EF4-FFF2-40B4-BE49-F238E27FC236}">
                <a16:creationId xmlns:a16="http://schemas.microsoft.com/office/drawing/2014/main" id="{21315282-AB84-B30B-B425-707F1CA60A2E}"/>
              </a:ext>
            </a:extLst>
          </p:cNvPr>
          <p:cNvSpPr/>
          <p:nvPr/>
        </p:nvSpPr>
        <p:spPr>
          <a:xfrm>
            <a:off x="10034830" y="6931322"/>
            <a:ext cx="1050839" cy="1050839"/>
          </a:xfrm>
          <a:prstGeom prst="ellipse">
            <a:avLst/>
          </a:prstGeom>
          <a:solidFill>
            <a:srgbClr val="FBD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Words>80</Words>
  <Application>Microsoft Office PowerPoint</Application>
  <PresentationFormat>Προσαρμογή</PresentationFormat>
  <Paragraphs>12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Τίτλος Έργου ………………. ……………………………......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GGEKResearch_Greece2_0_MinHealth_Poster_fin</dc:title>
  <dc:creator>Σταυρούλα Δασκαρόλη</dc:creator>
  <cp:lastModifiedBy>Σταυρούλα Δασκαρόλη</cp:lastModifiedBy>
  <cp:revision>70</cp:revision>
  <cp:lastPrinted>2025-03-21T08:08:21Z</cp:lastPrinted>
  <dcterms:created xsi:type="dcterms:W3CDTF">2023-12-14T09:41:29Z</dcterms:created>
  <dcterms:modified xsi:type="dcterms:W3CDTF">2025-03-21T08:19:00Z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